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96" r:id="rId3"/>
    <p:sldMasterId id="2147483708" r:id="rId4"/>
  </p:sldMasterIdLst>
  <p:sldIdLst>
    <p:sldId id="256" r:id="rId5"/>
    <p:sldId id="258" r:id="rId6"/>
    <p:sldId id="260" r:id="rId7"/>
    <p:sldId id="257" r:id="rId8"/>
    <p:sldId id="259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4/17/12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C3EB-42FB-4C38-8CAE-7A1293B83421}" type="datetime1">
              <a:rPr lang="en-US" smtClean="0"/>
              <a:pPr/>
              <a:t>4/17/12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youtu.be/YMMvysf6fug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http://www.voki.com/pickup.php?scid=5571263&amp;height=267&amp;width=200" TargetMode="Externa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4.bin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528097" y="3029138"/>
            <a:ext cx="4671313" cy="145896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New Vocabulary</a:t>
            </a:r>
            <a:b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</a:br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halkboard"/>
                <a:cs typeface="Chalkboard"/>
              </a:rPr>
              <a:t>nd</a:t>
            </a:r>
            <a:r>
              <a:rPr lang="en-US" dirty="0" smtClean="0">
                <a:solidFill>
                  <a:srgbClr val="FF0000"/>
                </a:solidFill>
                <a:latin typeface="Chalkboard"/>
                <a:cs typeface="Chalkboard"/>
              </a:rPr>
              <a:t> Grade</a:t>
            </a:r>
            <a:endParaRPr lang="en-US" dirty="0">
              <a:solidFill>
                <a:srgbClr val="FF0000"/>
              </a:solidFill>
              <a:latin typeface="Chalkboard"/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By: Sabrina Carey</a:t>
            </a:r>
          </a:p>
          <a:p>
            <a:r>
              <a:rPr lang="en-US" dirty="0" smtClean="0">
                <a:latin typeface="Chalkboard"/>
                <a:cs typeface="Chalkboard"/>
              </a:rPr>
              <a:t>March 6, 2012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5" name="Rectangle 4"/>
          <p:cNvSpPr/>
          <p:nvPr/>
        </p:nvSpPr>
        <p:spPr>
          <a:xfrm rot="21226099">
            <a:off x="74173" y="381337"/>
            <a:ext cx="712155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782BF">
                      <a:satMod val="155000"/>
                    </a:srgbClr>
                  </a:solidFill>
                  <a:prstDash val="solid"/>
                </a:ln>
                <a:solidFill>
                  <a:srgbClr val="62BCE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halkboard"/>
                <a:cs typeface="Chalkboard"/>
              </a:rPr>
              <a:t>Synonyms Antonyms and Homophones</a:t>
            </a:r>
            <a:endParaRPr lang="en-US" sz="5400" b="1" dirty="0">
              <a:ln w="12700">
                <a:solidFill>
                  <a:srgbClr val="1782BF">
                    <a:satMod val="155000"/>
                  </a:srgbClr>
                </a:solidFill>
                <a:prstDash val="solid"/>
              </a:ln>
              <a:solidFill>
                <a:srgbClr val="62BCE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halkboard"/>
              <a:cs typeface="Chalkboar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6208"/>
            <a:ext cx="3817960" cy="17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9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Drum Roll"/>
          </p:stSnd>
        </p:sndAc>
      </p:transition>
    </mc:Choice>
    <mc:Fallback>
      <p:transition xmlns:p14="http://schemas.microsoft.com/office/powerpoint/2010/main">
        <p:sndAc>
          <p:stSnd>
            <p:snd r:embed="rId2" name="Drum Roll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925" y="692196"/>
            <a:ext cx="4759580" cy="5546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61" y="158733"/>
            <a:ext cx="3936164" cy="6245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" y="1372945"/>
            <a:ext cx="4170632" cy="1330886"/>
          </a:xfrm>
        </p:spPr>
        <p:txBody>
          <a:bodyPr/>
          <a:lstStyle/>
          <a:p>
            <a:r>
              <a:rPr lang="en-US" sz="4400" dirty="0" smtClean="0">
                <a:latin typeface="Chalkboard"/>
                <a:cs typeface="Chalkboard"/>
              </a:rPr>
              <a:t>Purpose of the lesson</a:t>
            </a:r>
            <a:endParaRPr lang="en-US" sz="4400" dirty="0"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50" y="2703831"/>
            <a:ext cx="38675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latin typeface="Chalkboard"/>
                <a:cs typeface="Chalkboard"/>
              </a:rPr>
              <a:t>S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latin typeface="Chalkboard"/>
                <a:cs typeface="Chalkboard"/>
              </a:rPr>
              <a:t>tudents will learn how to identify, define, and locate the following:</a:t>
            </a:r>
          </a:p>
          <a:p>
            <a:pPr algn="ctr"/>
            <a:endParaRPr lang="en-US" sz="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66FF"/>
              </a:solidFill>
              <a:latin typeface="Chalkboard"/>
              <a:cs typeface="Chalkboard"/>
            </a:endParaRPr>
          </a:p>
          <a:p>
            <a:pPr marL="457200" indent="-457200" algn="ctr">
              <a:buFont typeface="Wingdings" charset="2"/>
              <a:buChar char="§"/>
            </a:pP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latin typeface="Chalkboard"/>
                <a:cs typeface="Chalkboard"/>
              </a:rPr>
              <a:t>Antonyms</a:t>
            </a:r>
          </a:p>
          <a:p>
            <a:pPr marL="457200" indent="-457200" algn="ctr">
              <a:buFont typeface="Wingdings" charset="2"/>
              <a:buChar char="§"/>
            </a:pP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latin typeface="Chalkboard"/>
                <a:cs typeface="Chalkboard"/>
              </a:rPr>
              <a:t>Synonyms </a:t>
            </a:r>
          </a:p>
          <a:p>
            <a:pPr marL="457200" indent="-457200" algn="ctr">
              <a:buFont typeface="Wingdings" charset="2"/>
              <a:buChar char="§"/>
            </a:pP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366FF"/>
                </a:solidFill>
                <a:latin typeface="Chalkboard"/>
                <a:cs typeface="Chalkboard"/>
              </a:rPr>
              <a:t>Homophones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66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78900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216" y="1781662"/>
            <a:ext cx="4566587" cy="3343378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187605" y="216455"/>
            <a:ext cx="2207981" cy="2070747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</a:t>
            </a:r>
          </a:p>
          <a:p>
            <a:pPr algn="ctr"/>
            <a:r>
              <a:rPr lang="en-US" dirty="0" smtClean="0"/>
              <a:t>Slow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2345979" y="1002905"/>
            <a:ext cx="1420577" cy="1284297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766556" y="28860"/>
            <a:ext cx="2179117" cy="189037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Mine</a:t>
            </a:r>
          </a:p>
          <a:p>
            <a:pPr algn="ctr"/>
            <a:r>
              <a:rPr lang="en-US" dirty="0" smtClean="0"/>
              <a:t>Mine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6516610" y="216455"/>
            <a:ext cx="1747986" cy="1266259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 </a:t>
            </a:r>
          </a:p>
          <a:p>
            <a:pPr algn="ctr"/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6234299" y="1601763"/>
            <a:ext cx="2447901" cy="1851588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</a:p>
          <a:p>
            <a:pPr algn="ctr"/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7383388" y="3665296"/>
            <a:ext cx="1457556" cy="1111133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dirty="0" smtClean="0"/>
              <a:t>Bye 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2129511" y="4776429"/>
            <a:ext cx="2308999" cy="1948090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Dirty</a:t>
            </a:r>
          </a:p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-208351" y="3665296"/>
            <a:ext cx="2207981" cy="1948090"/>
          </a:xfrm>
          <a:prstGeom prst="star5">
            <a:avLst>
              <a:gd name="adj" fmla="val 21108"/>
              <a:gd name="hf" fmla="val 105146"/>
              <a:gd name="vf" fmla="val 11055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Happy </a:t>
            </a:r>
          </a:p>
          <a:p>
            <a:pPr algn="ctr"/>
            <a:r>
              <a:rPr lang="en-US" dirty="0" smtClean="0"/>
              <a:t>Sad</a:t>
            </a:r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5809478" y="4314659"/>
            <a:ext cx="2597625" cy="1976951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Knight</a:t>
            </a:r>
          </a:p>
          <a:p>
            <a:pPr algn="ctr"/>
            <a:r>
              <a:rPr lang="en-US" dirty="0" smtClean="0"/>
              <a:t>Night</a:t>
            </a:r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1016500" y="2320573"/>
            <a:ext cx="1379086" cy="118328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</a:p>
          <a:p>
            <a:pPr algn="ctr"/>
            <a:r>
              <a:rPr lang="en-US" dirty="0" smtClean="0"/>
              <a:t>Eye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4620705" y="5194908"/>
            <a:ext cx="1463870" cy="109670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Son</a:t>
            </a:r>
          </a:p>
          <a:p>
            <a:pPr algn="ctr"/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460896" y="5454654"/>
            <a:ext cx="1538734" cy="12698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Sew</a:t>
            </a:r>
          </a:p>
          <a:p>
            <a:pPr algn="ctr"/>
            <a:r>
              <a:rPr lang="en-US" dirty="0" smtClean="0"/>
              <a:t>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75014"/>
          </a:xfrm>
        </p:spPr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Lets take a closer L    k!!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93" y="1611577"/>
            <a:ext cx="5421232" cy="3806098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79" y="5179232"/>
            <a:ext cx="4268757" cy="1219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926" y="663793"/>
            <a:ext cx="952462" cy="609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9325" y="5826685"/>
            <a:ext cx="2993395" cy="381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lkboard"/>
                <a:cs typeface="Chalkboard"/>
              </a:rPr>
              <a:t>Click on the ants</a:t>
            </a:r>
            <a:endParaRPr lang="en-US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06522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Camera"/>
          </p:stSnd>
        </p:sndAc>
      </p:transition>
    </mc:Choice>
    <mc:Fallback>
      <p:transition xmlns:p14="http://schemas.microsoft.com/office/powerpoint/2010/main">
        <p:sndAc>
          <p:stSnd>
            <p:snd r:embed="rId2" name="Camera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78471">
            <a:off x="923987" y="440320"/>
            <a:ext cx="7288469" cy="838254"/>
          </a:xfrm>
        </p:spPr>
        <p:txBody>
          <a:bodyPr>
            <a:prstTxWarp prst="textFadeUp">
              <a:avLst>
                <a:gd name="adj" fmla="val 16899"/>
              </a:avLst>
            </a:prstTxWarp>
            <a:normAutofit fontScale="90000"/>
            <a:scene3d>
              <a:camera prst="isometricTop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alkboard"/>
                <a:cs typeface="Chalkboard"/>
              </a:rPr>
              <a:t>K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halkboard"/>
                <a:cs typeface="Chalkboard"/>
              </a:rPr>
              <a:t>W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halkboard"/>
                <a:cs typeface="Chalkboard"/>
              </a:rPr>
              <a:t>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board"/>
                <a:cs typeface="Chalkboard"/>
              </a:rPr>
              <a:t>L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19" y="1600200"/>
            <a:ext cx="9042981" cy="4525963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alkboard"/>
                <a:cs typeface="Chalkboard"/>
              </a:rPr>
              <a:t>Know  -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alkboard"/>
                <a:cs typeface="Chalkboard"/>
              </a:rPr>
              <a:t>Want to know  -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400" b="1" spc="50" dirty="0" smtClean="0">
                <a:ln w="11430"/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alkboard"/>
                <a:cs typeface="Chalkboard"/>
              </a:rPr>
              <a:t>How we know  -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alkboard"/>
                <a:cs typeface="Chalkboard"/>
              </a:rPr>
              <a:t>What we’ve learned -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72385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4502550" cy="6785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856" y="1192657"/>
            <a:ext cx="3860800" cy="424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0156" y="5555665"/>
            <a:ext cx="434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halkboard"/>
                <a:cs typeface="Chalkboard"/>
              </a:rPr>
              <a:t>Students will play a game as a class to learn more about synonyms, antonyms and homophones.</a:t>
            </a:r>
            <a:endParaRPr lang="en-US" sz="2000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250" y="184666"/>
            <a:ext cx="331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881A8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board"/>
                <a:cs typeface="Chalkboard"/>
              </a:rPr>
              <a:t>Let’s Play </a:t>
            </a:r>
            <a:endParaRPr lang="en-US" sz="4000" b="1" dirty="0">
              <a:ln w="1905"/>
              <a:solidFill>
                <a:srgbClr val="881A8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19392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Bongo"/>
          </p:stSnd>
        </p:sndAc>
      </p:transition>
    </mc:Choice>
    <mc:Fallback>
      <p:transition xmlns:p14="http://schemas.microsoft.com/office/powerpoint/2010/main">
        <p:sndAc>
          <p:stSnd>
            <p:snd r:embed="rId2" name="Bongo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board"/>
                <a:cs typeface="Chalkboard"/>
              </a:rPr>
              <a:t>What is this all about?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6880" cy="5153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Chalkboard"/>
                <a:cs typeface="Chalkboard"/>
              </a:rPr>
              <a:t>Lets ask someone who might know.</a:t>
            </a:r>
          </a:p>
          <a:p>
            <a:pPr marL="0" indent="0" algn="ctr">
              <a:buNone/>
            </a:pPr>
            <a:endParaRPr lang="en-US" dirty="0">
              <a:latin typeface="Chalkboard"/>
              <a:cs typeface="Chalkboard"/>
            </a:endParaRPr>
          </a:p>
          <a:p>
            <a:pPr marL="0" indent="0" algn="ctr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marL="0" indent="0" algn="ctr">
              <a:buNone/>
            </a:pPr>
            <a:endParaRPr lang="en-US" dirty="0">
              <a:latin typeface="Chalkboard"/>
              <a:cs typeface="Chalkboard"/>
            </a:endParaRPr>
          </a:p>
          <a:p>
            <a:pPr marL="0" indent="0" algn="ctr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marL="0" indent="0" algn="ctr">
              <a:buNone/>
            </a:pPr>
            <a:endParaRPr lang="en-US" dirty="0" smtClean="0">
              <a:latin typeface="Chalkboard"/>
              <a:cs typeface="Chalkboard"/>
            </a:endParaRPr>
          </a:p>
          <a:p>
            <a:pPr marL="0" indent="0" algn="ctr">
              <a:buNone/>
            </a:pPr>
            <a:endParaRPr lang="en-US" dirty="0">
              <a:latin typeface="Chalkboard"/>
              <a:cs typeface="Chalkboard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halkboard"/>
                <a:cs typeface="Chalkboard"/>
              </a:rPr>
              <a:t>Click on the  question mark.</a:t>
            </a:r>
            <a:endParaRPr lang="en-US" sz="2400" dirty="0">
              <a:latin typeface="Chalkboard"/>
              <a:cs typeface="Chalkboard"/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57" y="2135684"/>
            <a:ext cx="4287588" cy="3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1" y="195652"/>
            <a:ext cx="4560274" cy="62588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2075" y="793665"/>
            <a:ext cx="4011886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hardEdg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halkboard"/>
                <a:cs typeface="Chalkboard"/>
              </a:rPr>
              <a:t>Add to the L column in the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halkboard"/>
                <a:cs typeface="Chalkboard"/>
              </a:rPr>
              <a:t>KwHl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halkboard"/>
                <a:cs typeface="Chalkboard"/>
              </a:rPr>
              <a:t> chart. what have we learned so far?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75831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2" name="Here It Is"/>
          </p:stSnd>
        </p:sndAc>
      </p:transition>
    </mc:Choice>
    <mc:Fallback>
      <p:transition xmlns:p14="http://schemas.microsoft.com/office/powerpoint/2010/main">
        <p:sndAc>
          <p:stSnd>
            <p:snd r:embed="rId2" name="Here It Is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143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Sketchbook</vt:lpstr>
      <vt:lpstr>1_Black</vt:lpstr>
      <vt:lpstr>Black</vt:lpstr>
      <vt:lpstr>2_Black</vt:lpstr>
      <vt:lpstr>New Vocabulary 2nd Grade</vt:lpstr>
      <vt:lpstr>Purpose of the lesson</vt:lpstr>
      <vt:lpstr>PowerPoint Presentation</vt:lpstr>
      <vt:lpstr>Lets take a closer L    k!! </vt:lpstr>
      <vt:lpstr>KWHL</vt:lpstr>
      <vt:lpstr>PowerPoint Presentation</vt:lpstr>
      <vt:lpstr>What is this all about?</vt:lpstr>
      <vt:lpstr>PowerPoint Presentation</vt:lpstr>
    </vt:vector>
  </TitlesOfParts>
  <Manager/>
  <Company>Southeastern 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Vocabulary 2nd Grade</dc:title>
  <dc:subject/>
  <dc:creator>Kirk Carey</dc:creator>
  <cp:keywords/>
  <dc:description/>
  <cp:lastModifiedBy>Kirk Carey</cp:lastModifiedBy>
  <cp:revision>58</cp:revision>
  <dcterms:created xsi:type="dcterms:W3CDTF">2012-03-06T17:12:12Z</dcterms:created>
  <dcterms:modified xsi:type="dcterms:W3CDTF">2012-04-17T20:47:26Z</dcterms:modified>
  <cp:category/>
</cp:coreProperties>
</file>