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ppt/media/audio2.bin" ContentType="audio/unknown"/>
  <Override PartName="/ppt/media/audio3.bin" ContentType="audio/unknown"/>
  <Override PartName="/ppt/media/audio4.bin" ContentType="audio/unknown"/>
  <Override PartName="/ppt/media/audio5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505-E9FC-DB47-9CE3-F1AFDA5FDF72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BD49-FCDE-CA44-8FE0-E189E01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505-E9FC-DB47-9CE3-F1AFDA5FDF72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BD49-FCDE-CA44-8FE0-E189E01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505-E9FC-DB47-9CE3-F1AFDA5FDF72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BD49-FCDE-CA44-8FE0-E189E01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9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505-E9FC-DB47-9CE3-F1AFDA5FDF72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BD49-FCDE-CA44-8FE0-E189E01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3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505-E9FC-DB47-9CE3-F1AFDA5FDF72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BD49-FCDE-CA44-8FE0-E189E01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4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505-E9FC-DB47-9CE3-F1AFDA5FDF72}" type="datetimeFigureOut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BD49-FCDE-CA44-8FE0-E189E01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9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505-E9FC-DB47-9CE3-F1AFDA5FDF72}" type="datetimeFigureOut">
              <a:rPr lang="en-US" smtClean="0"/>
              <a:t>4/17/12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BD49-FCDE-CA44-8FE0-E189E01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4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505-E9FC-DB47-9CE3-F1AFDA5FDF72}" type="datetimeFigureOut">
              <a:rPr lang="en-US" smtClean="0"/>
              <a:t>4/17/12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BD49-FCDE-CA44-8FE0-E189E01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505-E9FC-DB47-9CE3-F1AFDA5FDF72}" type="datetimeFigureOut">
              <a:rPr lang="en-US" smtClean="0"/>
              <a:t>4/17/12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BD49-FCDE-CA44-8FE0-E189E01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5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505-E9FC-DB47-9CE3-F1AFDA5FDF72}" type="datetimeFigureOut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BD49-FCDE-CA44-8FE0-E189E01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0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505-E9FC-DB47-9CE3-F1AFDA5FDF72}" type="datetimeFigureOut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BD49-FCDE-CA44-8FE0-E189E01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6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C9505-E9FC-DB47-9CE3-F1AFDA5FDF72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BD49-FCDE-CA44-8FE0-E189E01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1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s4theteacher.com/quiz/homophones.html" TargetMode="External"/><Relationship Id="rId4" Type="http://schemas.openxmlformats.org/officeDocument/2006/relationships/image" Target="../media/image1.png"/><Relationship Id="rId5" Type="http://schemas.openxmlformats.org/officeDocument/2006/relationships/audio" Target="NULL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cademicskillbuilders.com/games/frog/frog.html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OF89SaxfHMc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MMvysf6fug" TargetMode="External"/><Relationship Id="rId4" Type="http://schemas.openxmlformats.org/officeDocument/2006/relationships/hyperlink" Target="http://www.apples4theteacher.com/quiz/homophones.html" TargetMode="External"/><Relationship Id="rId5" Type="http://schemas.openxmlformats.org/officeDocument/2006/relationships/hyperlink" Target="http://voki.com/" TargetMode="External"/><Relationship Id="rId6" Type="http://schemas.openxmlformats.org/officeDocument/2006/relationships/hyperlink" Target="http://www.arcademicskillbuilders.com/games/frog/frog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34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Homophones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69" y="1079467"/>
            <a:ext cx="7753280" cy="5168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8031" y="6445377"/>
            <a:ext cx="774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the teacher to complete a homophone quiz as a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1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rowd Laugh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Crowd Laugh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79" y="250079"/>
            <a:ext cx="8237351" cy="1625859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halkboard"/>
                <a:cs typeface="Chalkboard"/>
              </a:rPr>
              <a:t>Test your skills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halkboard"/>
              <a:cs typeface="Chalkboard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25" y="1706777"/>
            <a:ext cx="8500005" cy="4795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4417" y="6132877"/>
            <a:ext cx="217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Click on the frog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 rot="18558414">
            <a:off x="568955" y="2751360"/>
            <a:ext cx="68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Cold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 rot="18433990">
            <a:off x="1183713" y="2020971"/>
            <a:ext cx="59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Hot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5861752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Jump!!  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00" y="1608839"/>
            <a:ext cx="7853468" cy="51949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8100" y="6060726"/>
            <a:ext cx="785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Click on a jumper to learn how to play the 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synonym-antonym jumping game</a:t>
            </a:r>
            <a:endParaRPr lang="en-US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209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606" y="-1593"/>
            <a:ext cx="8956394" cy="6703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945"/>
            <a:ext cx="8041440" cy="1442674"/>
          </a:xfrm>
        </p:spPr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Quick Quiz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344" y="1298727"/>
            <a:ext cx="7359937" cy="471084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2100" dirty="0" smtClean="0">
                <a:latin typeface="Chalkboard"/>
                <a:cs typeface="Chalkboard"/>
              </a:rPr>
              <a:t>1.	Which </a:t>
            </a:r>
            <a:r>
              <a:rPr lang="en-US" sz="2100" dirty="0">
                <a:latin typeface="Chalkboard"/>
                <a:cs typeface="Chalkboard"/>
              </a:rPr>
              <a:t>of the following are synonyms?</a:t>
            </a:r>
          </a:p>
          <a:p>
            <a:pPr marL="0" indent="0">
              <a:buNone/>
            </a:pPr>
            <a:r>
              <a:rPr lang="en-US" sz="2100" dirty="0">
                <a:latin typeface="Chalkboard"/>
                <a:cs typeface="Chalkboard"/>
              </a:rPr>
              <a:t>a. Day &amp; Night        b. Evening &amp; Night    c. Knight &amp; Night</a:t>
            </a:r>
          </a:p>
          <a:p>
            <a:pPr marL="0" indent="0">
              <a:buNone/>
            </a:pPr>
            <a:r>
              <a:rPr lang="en-US" sz="2100" dirty="0">
                <a:latin typeface="Chalkboard"/>
                <a:cs typeface="Chalkboard"/>
              </a:rPr>
              <a:t> </a:t>
            </a:r>
          </a:p>
          <a:p>
            <a:pPr marL="0" indent="0">
              <a:buNone/>
            </a:pPr>
            <a:r>
              <a:rPr lang="en-US" sz="2100" dirty="0">
                <a:latin typeface="Chalkboard"/>
                <a:cs typeface="Chalkboard"/>
              </a:rPr>
              <a:t>2.    Which of the following are antonyms?</a:t>
            </a:r>
          </a:p>
          <a:p>
            <a:pPr marL="0" indent="0">
              <a:buNone/>
            </a:pPr>
            <a:r>
              <a:rPr lang="en-US" sz="2100" dirty="0">
                <a:latin typeface="Chalkboard"/>
                <a:cs typeface="Chalkboard"/>
              </a:rPr>
              <a:t>a. Wet &amp; soggy       b. Wet &amp; Dry              c. Wet &amp; Water</a:t>
            </a:r>
          </a:p>
          <a:p>
            <a:pPr marL="0" indent="0">
              <a:buNone/>
            </a:pPr>
            <a:r>
              <a:rPr lang="en-US" sz="2100" dirty="0">
                <a:latin typeface="Chalkboard"/>
                <a:cs typeface="Chalkboard"/>
              </a:rPr>
              <a:t> </a:t>
            </a:r>
          </a:p>
          <a:p>
            <a:pPr marL="0" lvl="0" indent="0">
              <a:buNone/>
            </a:pPr>
            <a:r>
              <a:rPr lang="en-US" sz="2100" dirty="0" smtClean="0">
                <a:latin typeface="Chalkboard"/>
                <a:cs typeface="Chalkboard"/>
              </a:rPr>
              <a:t>3.	Which </a:t>
            </a:r>
            <a:r>
              <a:rPr lang="en-US" sz="2100" dirty="0">
                <a:latin typeface="Chalkboard"/>
                <a:cs typeface="Chalkboard"/>
              </a:rPr>
              <a:t>of the following are homophones?</a:t>
            </a:r>
          </a:p>
          <a:p>
            <a:pPr marL="0" indent="0">
              <a:buNone/>
            </a:pPr>
            <a:r>
              <a:rPr lang="en-US" sz="2100" dirty="0">
                <a:latin typeface="Chalkboard"/>
                <a:cs typeface="Chalkboard"/>
              </a:rPr>
              <a:t>a. Money &amp; Cash    b. Run &amp; Walk            c. Meat &amp; Meet         </a:t>
            </a:r>
          </a:p>
          <a:p>
            <a:pPr marL="0" indent="0">
              <a:buNone/>
            </a:pPr>
            <a:r>
              <a:rPr lang="en-US" sz="2100" dirty="0">
                <a:latin typeface="Chalkboard"/>
                <a:cs typeface="Chalkboard"/>
              </a:rPr>
              <a:t> </a:t>
            </a:r>
          </a:p>
          <a:p>
            <a:pPr marL="0" lvl="0" indent="0">
              <a:buNone/>
            </a:pPr>
            <a:r>
              <a:rPr lang="en-US" sz="2100" dirty="0" smtClean="0">
                <a:latin typeface="Chalkboard"/>
                <a:cs typeface="Chalkboard"/>
              </a:rPr>
              <a:t>4.	Give </a:t>
            </a:r>
            <a:r>
              <a:rPr lang="en-US" sz="2100" dirty="0">
                <a:latin typeface="Chalkboard"/>
                <a:cs typeface="Chalkboard"/>
              </a:rPr>
              <a:t>a synonym for Mad ___________</a:t>
            </a:r>
          </a:p>
          <a:p>
            <a:pPr marL="0" indent="0">
              <a:buNone/>
            </a:pPr>
            <a:r>
              <a:rPr lang="en-US" sz="2100" dirty="0" smtClean="0">
                <a:latin typeface="Chalkboard"/>
                <a:cs typeface="Chalkboard"/>
              </a:rPr>
              <a:t>5.	Give </a:t>
            </a:r>
            <a:r>
              <a:rPr lang="en-US" sz="2100" dirty="0">
                <a:latin typeface="Chalkboard"/>
                <a:cs typeface="Chalkboard"/>
              </a:rPr>
              <a:t>an antonym for Fast __________</a:t>
            </a:r>
          </a:p>
          <a:p>
            <a:pPr marL="0" indent="0">
              <a:buNone/>
            </a:pPr>
            <a:r>
              <a:rPr lang="en-US" sz="2100" dirty="0" smtClean="0">
                <a:latin typeface="Chalkboard"/>
                <a:cs typeface="Chalkboard"/>
              </a:rPr>
              <a:t>6.	Give </a:t>
            </a:r>
            <a:r>
              <a:rPr lang="en-US" sz="2100" dirty="0">
                <a:latin typeface="Chalkboard"/>
                <a:cs typeface="Chalkboard"/>
              </a:rPr>
              <a:t>the two meanings of bat </a:t>
            </a:r>
            <a:r>
              <a:rPr lang="en-US" sz="2100" dirty="0" smtClean="0">
                <a:latin typeface="Chalkboard"/>
                <a:cs typeface="Chalkboard"/>
              </a:rPr>
              <a:t>_______    ________</a:t>
            </a:r>
            <a:endParaRPr lang="en-US" sz="2100" dirty="0">
              <a:latin typeface="Chalkboard"/>
              <a:cs typeface="Chalkboar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Tick Tock"/>
          </p:stSnd>
        </p:sndAc>
      </p:transition>
    </mc:Choice>
    <mc:Fallback>
      <p:transition xmlns:p14="http://schemas.microsoft.com/office/powerpoint/2010/main">
        <p:sndAc>
          <p:stSnd>
            <p:snd r:embed="rId2" name="Tick Tock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Class Discussion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0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Opening"/>
          </p:stSnd>
        </p:sndAc>
      </p:transition>
    </mc:Choice>
    <mc:Fallback>
      <p:transition xmlns:p14="http://schemas.microsoft.com/office/powerpoint/2010/main">
        <p:sndAc>
          <p:stSnd>
            <p:snd r:embed="rId2" name="Opening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79" y="0"/>
            <a:ext cx="1699995" cy="6594647"/>
          </a:xfrm>
        </p:spPr>
        <p:txBody>
          <a:bodyPr/>
          <a:lstStyle/>
          <a:p>
            <a:pPr algn="l"/>
            <a:r>
              <a:rPr lang="en-US" sz="3600" dirty="0" smtClean="0">
                <a:latin typeface="Chalkboard"/>
                <a:cs typeface="Chalkboard"/>
              </a:rPr>
              <a:t>C</a:t>
            </a:r>
            <a:br>
              <a:rPr lang="en-US" sz="3600" dirty="0" smtClean="0">
                <a:latin typeface="Chalkboard"/>
                <a:cs typeface="Chalkboard"/>
              </a:rPr>
            </a:br>
            <a:r>
              <a:rPr lang="en-US" sz="3600" dirty="0" smtClean="0">
                <a:latin typeface="Chalkboard"/>
                <a:cs typeface="Chalkboard"/>
              </a:rPr>
              <a:t>o</a:t>
            </a:r>
            <a:br>
              <a:rPr lang="en-US" sz="3600" dirty="0" smtClean="0">
                <a:latin typeface="Chalkboard"/>
                <a:cs typeface="Chalkboard"/>
              </a:rPr>
            </a:br>
            <a:r>
              <a:rPr lang="en-US" sz="3600" dirty="0" smtClean="0">
                <a:latin typeface="Chalkboard"/>
                <a:cs typeface="Chalkboard"/>
              </a:rPr>
              <a:t>m</a:t>
            </a:r>
            <a:br>
              <a:rPr lang="en-US" sz="3600" dirty="0" smtClean="0">
                <a:latin typeface="Chalkboard"/>
                <a:cs typeface="Chalkboard"/>
              </a:rPr>
            </a:br>
            <a:r>
              <a:rPr lang="en-US" sz="3600" dirty="0" smtClean="0">
                <a:latin typeface="Chalkboard"/>
                <a:cs typeface="Chalkboard"/>
              </a:rPr>
              <a:t>p</a:t>
            </a:r>
            <a:br>
              <a:rPr lang="en-US" sz="3600" dirty="0" smtClean="0">
                <a:latin typeface="Chalkboard"/>
                <a:cs typeface="Chalkboard"/>
              </a:rPr>
            </a:br>
            <a:r>
              <a:rPr lang="en-US" sz="3600" dirty="0" smtClean="0">
                <a:latin typeface="Chalkboard"/>
                <a:cs typeface="Chalkboard"/>
              </a:rPr>
              <a:t>l</a:t>
            </a:r>
            <a:br>
              <a:rPr lang="en-US" sz="3600" dirty="0" smtClean="0">
                <a:latin typeface="Chalkboard"/>
                <a:cs typeface="Chalkboard"/>
              </a:rPr>
            </a:br>
            <a:r>
              <a:rPr lang="en-US" sz="3600" dirty="0" smtClean="0">
                <a:latin typeface="Chalkboard"/>
                <a:cs typeface="Chalkboard"/>
              </a:rPr>
              <a:t>e</a:t>
            </a:r>
            <a:br>
              <a:rPr lang="en-US" sz="3600" dirty="0" smtClean="0">
                <a:latin typeface="Chalkboard"/>
                <a:cs typeface="Chalkboard"/>
              </a:rPr>
            </a:br>
            <a:r>
              <a:rPr lang="en-US" sz="3600" dirty="0" smtClean="0">
                <a:latin typeface="Chalkboard"/>
                <a:cs typeface="Chalkboard"/>
              </a:rPr>
              <a:t>t</a:t>
            </a:r>
            <a:br>
              <a:rPr lang="en-US" sz="3600" dirty="0" smtClean="0">
                <a:latin typeface="Chalkboard"/>
                <a:cs typeface="Chalkboard"/>
              </a:rPr>
            </a:br>
            <a:r>
              <a:rPr lang="en-US" sz="3600" dirty="0" smtClean="0">
                <a:latin typeface="Chalkboard"/>
                <a:cs typeface="Chalkboard"/>
              </a:rPr>
              <a:t>e</a:t>
            </a:r>
            <a:br>
              <a:rPr lang="en-US" sz="3600" dirty="0" smtClean="0">
                <a:latin typeface="Chalkboard"/>
                <a:cs typeface="Chalkboard"/>
              </a:rPr>
            </a:br>
            <a:r>
              <a:rPr lang="en-US" sz="3600" dirty="0" smtClean="0">
                <a:latin typeface="Chalkboard"/>
                <a:cs typeface="Chalkboard"/>
              </a:rPr>
              <a:t>KWHL</a:t>
            </a:r>
            <a:br>
              <a:rPr lang="en-US" sz="3600" dirty="0" smtClean="0">
                <a:latin typeface="Chalkboard"/>
                <a:cs typeface="Chalkboard"/>
              </a:rPr>
            </a:br>
            <a:r>
              <a:rPr lang="en-US" sz="3600" dirty="0" smtClean="0">
                <a:latin typeface="Chalkboard"/>
                <a:cs typeface="Chalkboard"/>
              </a:rPr>
              <a:t> Chart</a:t>
            </a:r>
            <a:endParaRPr lang="en-US" sz="3600" dirty="0">
              <a:latin typeface="Chalkboard"/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133" y="436563"/>
            <a:ext cx="4404336" cy="59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1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Vibro Up"/>
          </p:stSnd>
        </p:sndAc>
      </p:transition>
    </mc:Choice>
    <mc:Fallback>
      <p:transition xmlns:p14="http://schemas.microsoft.com/office/powerpoint/2010/main">
        <p:sndAc>
          <p:stSnd>
            <p:snd r:embed="rId2" name="Vibro Up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2059879"/>
          </a:xfrm>
        </p:spPr>
        <p:txBody>
          <a:bodyPr/>
          <a:lstStyle/>
          <a:p>
            <a:r>
              <a:rPr lang="en-US" sz="7200" dirty="0" smtClean="0">
                <a:latin typeface="Chalkboard"/>
                <a:cs typeface="Chalkboard"/>
              </a:rPr>
              <a:t>THE END</a:t>
            </a:r>
            <a:endParaRPr lang="en-US" sz="7200" dirty="0">
              <a:latin typeface="Chalkboard"/>
              <a:cs typeface="Chalkboar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269" y="2034672"/>
            <a:ext cx="7489818" cy="4278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halkboard"/>
                <a:cs typeface="Chalkboard"/>
              </a:rPr>
              <a:t>References</a:t>
            </a:r>
          </a:p>
          <a:p>
            <a:endParaRPr lang="en-US" dirty="0"/>
          </a:p>
          <a:p>
            <a:r>
              <a:rPr lang="en-US" dirty="0" smtClean="0">
                <a:latin typeface="Chalkboard"/>
                <a:cs typeface="Chalkboard"/>
              </a:rPr>
              <a:t>Homophones</a:t>
            </a:r>
            <a:r>
              <a:rPr lang="en-US" dirty="0">
                <a:latin typeface="Chalkboard"/>
                <a:cs typeface="Chalkboard"/>
              </a:rPr>
              <a:t>, synonyms, and homophones video. (2009).</a:t>
            </a:r>
            <a:r>
              <a:rPr lang="en-US" i="1" dirty="0" err="1">
                <a:latin typeface="Chalkboard"/>
                <a:cs typeface="Chalkboard"/>
              </a:rPr>
              <a:t>Youtube</a:t>
            </a:r>
            <a:r>
              <a:rPr lang="en-US" dirty="0">
                <a:latin typeface="Chalkboard"/>
                <a:cs typeface="Chalkboard"/>
              </a:rPr>
              <a:t> . 	Retrieved, March 7, 2012, from</a:t>
            </a:r>
          </a:p>
          <a:p>
            <a:r>
              <a:rPr lang="en-US" dirty="0">
                <a:latin typeface="Chalkboard"/>
                <a:cs typeface="Chalkboard"/>
              </a:rPr>
              <a:t>     	</a:t>
            </a:r>
            <a:r>
              <a:rPr lang="pl-PL" dirty="0">
                <a:latin typeface="Chalkboard"/>
                <a:cs typeface="Chalkboard"/>
                <a:hlinkClick r:id="rId3"/>
              </a:rPr>
              <a:t>http://www.youtube.com/watch?v=</a:t>
            </a:r>
            <a:r>
              <a:rPr lang="pl-PL" dirty="0" smtClean="0">
                <a:latin typeface="Chalkboard"/>
                <a:cs typeface="Chalkboard"/>
                <a:hlinkClick r:id="rId3"/>
              </a:rPr>
              <a:t>YMMvysf6fug</a:t>
            </a:r>
            <a:endParaRPr lang="pl-PL" dirty="0" smtClean="0">
              <a:latin typeface="Chalkboard"/>
              <a:cs typeface="Chalkboard"/>
            </a:endParaRPr>
          </a:p>
          <a:p>
            <a:endParaRPr lang="pl-PL" dirty="0">
              <a:latin typeface="Chalkboard"/>
              <a:cs typeface="Chalkboard"/>
            </a:endParaRPr>
          </a:p>
          <a:p>
            <a:r>
              <a:rPr lang="en-US" dirty="0">
                <a:latin typeface="Chalkboard"/>
                <a:cs typeface="Chalkboard"/>
              </a:rPr>
              <a:t>Homophone quiz. (2012).apples 4 the teacher. </a:t>
            </a:r>
            <a:r>
              <a:rPr lang="en-US" i="1" dirty="0" err="1">
                <a:latin typeface="Chalkboard"/>
                <a:cs typeface="Chalkboard"/>
              </a:rPr>
              <a:t>Webstantaeous</a:t>
            </a:r>
            <a:r>
              <a:rPr lang="en-US" i="1" dirty="0">
                <a:latin typeface="Chalkboard"/>
                <a:cs typeface="Chalkboard"/>
              </a:rPr>
              <a:t> Web 	Marketing</a:t>
            </a:r>
            <a:r>
              <a:rPr lang="en-US" dirty="0">
                <a:latin typeface="Chalkboard"/>
                <a:cs typeface="Chalkboard"/>
              </a:rPr>
              <a:t>. Retrieved, March 7, 2012, from</a:t>
            </a:r>
          </a:p>
          <a:p>
            <a:r>
              <a:rPr lang="en-US" dirty="0">
                <a:latin typeface="Chalkboard"/>
                <a:cs typeface="Chalkboard"/>
              </a:rPr>
              <a:t>	</a:t>
            </a:r>
            <a:r>
              <a:rPr lang="en-US" dirty="0">
                <a:latin typeface="Chalkboard"/>
                <a:cs typeface="Chalkboard"/>
                <a:hlinkClick r:id="rId4"/>
              </a:rPr>
              <a:t>http://www.apples4theteacher.com/quiz/homophones.html</a:t>
            </a:r>
            <a:endParaRPr lang="en-US" dirty="0">
              <a:latin typeface="Chalkboard"/>
              <a:cs typeface="Chalkboard"/>
            </a:endParaRPr>
          </a:p>
          <a:p>
            <a:endParaRPr lang="en-US" dirty="0" smtClean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My </a:t>
            </a:r>
            <a:r>
              <a:rPr lang="en-US" dirty="0" err="1" smtClean="0">
                <a:latin typeface="Chalkboard"/>
                <a:cs typeface="Chalkboard"/>
              </a:rPr>
              <a:t>Voki</a:t>
            </a:r>
            <a:r>
              <a:rPr lang="en-US" dirty="0" smtClean="0">
                <a:latin typeface="Chalkboard"/>
                <a:cs typeface="Chalkboard"/>
              </a:rPr>
              <a:t>. (2012).</a:t>
            </a:r>
            <a:r>
              <a:rPr lang="en-US" i="1" dirty="0" err="1" smtClean="0">
                <a:latin typeface="Chalkboard"/>
                <a:cs typeface="Chalkboard"/>
              </a:rPr>
              <a:t>Voki</a:t>
            </a:r>
            <a:r>
              <a:rPr lang="en-US" dirty="0" smtClean="0">
                <a:latin typeface="Chalkboard"/>
                <a:cs typeface="Chalkboard"/>
              </a:rPr>
              <a:t>. Retrieved, </a:t>
            </a:r>
            <a:r>
              <a:rPr lang="en-US" dirty="0">
                <a:latin typeface="Chalkboard"/>
                <a:cs typeface="Chalkboard"/>
              </a:rPr>
              <a:t>March 7, 2012, from </a:t>
            </a:r>
            <a:r>
              <a:rPr lang="en-US" dirty="0">
                <a:latin typeface="Chalkboard"/>
                <a:cs typeface="Chalkboard"/>
                <a:hlinkClick r:id="rId5"/>
              </a:rPr>
              <a:t>http://voki.com</a:t>
            </a:r>
            <a:r>
              <a:rPr lang="en-US" dirty="0" smtClean="0">
                <a:latin typeface="Chalkboard"/>
                <a:cs typeface="Chalkboard"/>
                <a:hlinkClick r:id="rId5"/>
              </a:rPr>
              <a:t>/</a:t>
            </a:r>
            <a:endParaRPr lang="en-US" dirty="0" smtClean="0">
              <a:latin typeface="Chalkboard"/>
              <a:cs typeface="Chalkboard"/>
            </a:endParaRPr>
          </a:p>
          <a:p>
            <a:endParaRPr lang="en-US" dirty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Word Frog. (2012).</a:t>
            </a:r>
            <a:r>
              <a:rPr lang="en-US" i="1" dirty="0" err="1" smtClean="0">
                <a:latin typeface="Chalkboard"/>
                <a:cs typeface="Chalkboard"/>
              </a:rPr>
              <a:t>Arcademics</a:t>
            </a:r>
            <a:r>
              <a:rPr lang="en-US" dirty="0" smtClean="0">
                <a:latin typeface="Chalkboard"/>
                <a:cs typeface="Chalkboard"/>
              </a:rPr>
              <a:t>. </a:t>
            </a:r>
            <a:r>
              <a:rPr lang="en-US" dirty="0">
                <a:latin typeface="Chalkboard"/>
                <a:cs typeface="Chalkboard"/>
              </a:rPr>
              <a:t>Retrieved, March 7, 2012, </a:t>
            </a:r>
            <a:r>
              <a:rPr lang="en-US" dirty="0" smtClean="0">
                <a:latin typeface="Chalkboard"/>
                <a:cs typeface="Chalkboard"/>
              </a:rPr>
              <a:t>from</a:t>
            </a:r>
          </a:p>
          <a:p>
            <a:r>
              <a:rPr lang="en-US" dirty="0">
                <a:latin typeface="Chalkboard"/>
                <a:cs typeface="Chalkboard"/>
              </a:rPr>
              <a:t>	</a:t>
            </a:r>
            <a:r>
              <a:rPr lang="en-US" dirty="0">
                <a:latin typeface="Chalkboard"/>
                <a:cs typeface="Chalkboard"/>
                <a:hlinkClick r:id="rId6"/>
              </a:rPr>
              <a:t>http://www.arcademicskillbuilders.com/games/frog/</a:t>
            </a:r>
            <a:r>
              <a:rPr lang="en-US" dirty="0" smtClean="0">
                <a:latin typeface="Chalkboard"/>
                <a:cs typeface="Chalkboard"/>
                <a:hlinkClick r:id="rId6"/>
              </a:rPr>
              <a:t>frog.html</a:t>
            </a:r>
            <a:endParaRPr lang="en-US" dirty="0" smtClean="0">
              <a:latin typeface="Chalkboard"/>
              <a:cs typeface="Chalkboar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2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Applause"/>
          </p:stSnd>
        </p:sndAc>
      </p:transition>
    </mc:Choice>
    <mc:Fallback>
      <p:transition xmlns:p14="http://schemas.microsoft.com/office/powerpoint/2010/main">
        <p:sndAc>
          <p:stSnd>
            <p:snd r:embed="rId2" name="Applause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18</TotalTime>
  <Words>64</Words>
  <Application>Microsoft Macintosh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Homophones</vt:lpstr>
      <vt:lpstr>Test your skills</vt:lpstr>
      <vt:lpstr>Jump!!  </vt:lpstr>
      <vt:lpstr>Quick Quiz</vt:lpstr>
      <vt:lpstr>Class Discussion</vt:lpstr>
      <vt:lpstr>C o m p l e t e KWHL  Chart</vt:lpstr>
      <vt:lpstr>THE END</vt:lpstr>
    </vt:vector>
  </TitlesOfParts>
  <Company>Southeastern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Homophones</dc:title>
  <dc:creator>Kirk Carey</dc:creator>
  <cp:lastModifiedBy>Kirk Carey</cp:lastModifiedBy>
  <cp:revision>3</cp:revision>
  <dcterms:created xsi:type="dcterms:W3CDTF">2012-04-17T20:31:33Z</dcterms:created>
  <dcterms:modified xsi:type="dcterms:W3CDTF">2012-04-17T20:49:43Z</dcterms:modified>
</cp:coreProperties>
</file>